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73" r:id="rId4"/>
    <p:sldId id="274" r:id="rId5"/>
    <p:sldId id="275" r:id="rId6"/>
    <p:sldId id="277" r:id="rId7"/>
    <p:sldId id="276" r:id="rId8"/>
    <p:sldId id="257" r:id="rId9"/>
    <p:sldId id="258" r:id="rId10"/>
    <p:sldId id="259" r:id="rId11"/>
    <p:sldId id="271" r:id="rId12"/>
    <p:sldId id="261" r:id="rId13"/>
    <p:sldId id="260" r:id="rId14"/>
    <p:sldId id="262" r:id="rId15"/>
    <p:sldId id="278" r:id="rId16"/>
    <p:sldId id="279" r:id="rId17"/>
    <p:sldId id="265" r:id="rId18"/>
    <p:sldId id="291" r:id="rId19"/>
    <p:sldId id="280" r:id="rId20"/>
    <p:sldId id="289" r:id="rId21"/>
    <p:sldId id="268" r:id="rId22"/>
    <p:sldId id="269" r:id="rId23"/>
    <p:sldId id="282" r:id="rId24"/>
    <p:sldId id="292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CD858-8C23-174E-8009-6DA77A5B2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7EA50F-545A-1740-AEB2-B18BA2C93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47CF1-D70F-BA4C-B3A5-61EE1F5FC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EB10F-C93C-B442-8501-F79D18E96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46F6-9DA8-B14E-B1D2-2E453E0F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3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2A204-32EA-9B4E-AFD7-C698122B5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F7A64-F291-1B42-9704-0DA89B218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DF0A4-EBFF-1D41-BCF6-1CECCD255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2C693-3F2F-3447-B5D2-4F11A3DB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880E6-FE29-D546-95F7-482B7CA4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77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07925-6960-3F41-9C51-B2DBA08D0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E446B-1AB8-BD43-B84C-DFA6DB7E3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626F3-F0B5-8E45-B4B1-636A6B583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5D8D5-85C5-8D40-AFF6-F178DC32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FD7B8-B0E3-834E-9DB2-7349967B8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8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619DF-4630-0D4E-BEC2-8AF00A4F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2789D-2522-2341-9857-1FD7F5C25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5A23A-D9DD-6147-825E-28F84952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E4C37-28CC-834E-988B-CCDBBEEE9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93010-4D41-AA49-8031-0D62B0C01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3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5ADB1-819F-1442-ACE1-D7F54C707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9481B-4FA8-EF43-9E7D-6139948FB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697D6-3BFC-344E-AF2D-A173139D5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46AFB-92DD-6A47-886A-39D42D70E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F12B2-1861-9C45-9F32-3603EB1C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8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580BB-7C91-2A4D-B1BE-6FF15FA99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933D5-5C8E-F74B-94A7-23BB6F7165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D12E2-6641-884F-8403-B982027FAB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4B8D0-0F63-8244-A003-2425771D1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2A9E1-41C9-634E-8C7B-B70688C8D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7A9B7-476C-BF42-9296-024EEFED5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4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CFFF6-40D5-0B40-8F96-8C601C588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75AA5-371D-6B46-B450-E7178D61B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1DFB1-C3BD-5545-8978-AAF748E21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DE31A5-7ACE-FB4F-AADB-73C50FE37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73DDC-8CEE-EB4F-AA58-08FC02F7ED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09C9CA-CDC2-0E4F-AA4A-68A5EDACC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023599-A585-984E-9A99-E36D230D5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4E7A62-C903-A84F-B55D-837A3A4BD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53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0EAD7-3FEB-374E-9346-BD856DF2C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56F0E9-0F45-4B47-B7B9-23194CB30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E69208-5C82-624C-82C4-E7E9D246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F453DF-7E1A-4141-88F1-4374A4F61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1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60EA7-097C-104B-B528-256CBEF6B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FCED3E-B289-B743-BCE5-A0A050F1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12255-D86A-9246-B648-A7501C92D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7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2B718-6024-8249-A467-78FCCF5A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E86C-DA34-7947-B523-F2DB4CCBC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3F181-6D60-7949-BAE8-4D1398DB0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0BDC0-E504-3742-932B-61F086559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2CFD9-B45A-794B-A922-6F7BEF050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54B6CB-1765-1347-A859-BA27D9ED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6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6CC6E-6370-894E-B0CC-8DD8362C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65A80-2A35-3D4B-A5B6-C21C7F915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6FFE7-27D6-2F4A-8885-7549715AB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C66B1-AA9C-0842-AA61-219B009C7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A2524-77FF-0947-8EF7-EFEEA2B15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B8AF4-B522-784D-835D-38E2CA9E5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74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EFA296-2D55-4646-9DEF-E36259AC2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4512D-0DBC-9D4C-B77C-DFE0E26E4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28648-A930-1A4A-A10A-0F362D9FC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30B73-9F88-3742-9979-745F856C17BF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8737B-CCB7-5841-AC47-8F34CE8980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81F74-E334-5A4E-9904-0F513723A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5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C92084-CE65-9048-BA08-EEC3F37F5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507"/>
          <a:stretch/>
        </p:blipFill>
        <p:spPr>
          <a:xfrm>
            <a:off x="898" y="0"/>
            <a:ext cx="122749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7B6BE2-6FFC-B24B-A916-F6D3592AA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72" y="411162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curious case of plant responses to carbon dioxide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5B305B1-57E9-5D40-8945-281CF7B638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65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1D15C89-3EC8-564B-9110-FEFEE2B13348}"/>
              </a:ext>
            </a:extLst>
          </p:cNvPr>
          <p:cNvSpPr/>
          <p:nvPr/>
        </p:nvSpPr>
        <p:spPr>
          <a:xfrm>
            <a:off x="1937657" y="3917362"/>
            <a:ext cx="1360714" cy="136071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0A6E88C6-ACF7-EA45-914E-16657B9C33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51117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/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2009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4FAC755-7DEB-BA46-AEC7-095EF57E6B91}"/>
              </a:ext>
            </a:extLst>
          </p:cNvPr>
          <p:cNvSpPr txBox="1"/>
          <p:nvPr/>
        </p:nvSpPr>
        <p:spPr>
          <a:xfrm>
            <a:off x="6866987" y="1475510"/>
            <a:ext cx="4805614" cy="50783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Hold on: What is strange about the RuBP regeneration response to CO</a:t>
            </a:r>
            <a:r>
              <a:rPr lang="en-US" sz="5400" baseline="-25000" dirty="0">
                <a:solidFill>
                  <a:srgbClr val="FF0000"/>
                </a:solidFill>
              </a:rPr>
              <a:t>2</a:t>
            </a:r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69198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327095-E45B-754E-8238-38AAB1CB58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794248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3A8BD460-0310-E842-ADEC-ADB459FE4E27}"/>
              </a:ext>
            </a:extLst>
          </p:cNvPr>
          <p:cNvSpPr/>
          <p:nvPr/>
        </p:nvSpPr>
        <p:spPr>
          <a:xfrm>
            <a:off x="4561114" y="2839676"/>
            <a:ext cx="1360714" cy="1360714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3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307DE-35B9-E946-B1F1-780FE8642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response is relatively consistent across species and fairly easy to measure!</a:t>
            </a:r>
          </a:p>
        </p:txBody>
      </p:sp>
    </p:spTree>
    <p:extLst>
      <p:ext uri="{BB962C8B-B14F-4D97-AF65-F5344CB8AC3E}">
        <p14:creationId xmlns:p14="http://schemas.microsoft.com/office/powerpoint/2010/main" val="445762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93768-56A4-AB4C-9929-7DB4E847D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960" y="3801231"/>
            <a:ext cx="3824087" cy="295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10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1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6BC716-43BD-2D45-822C-3D58F92084FA}"/>
              </a:ext>
            </a:extLst>
          </p:cNvPr>
          <p:cNvSpPr txBox="1"/>
          <p:nvPr/>
        </p:nvSpPr>
        <p:spPr>
          <a:xfrm>
            <a:off x="6387151" y="3248167"/>
            <a:ext cx="567746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Things to consider: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Each component represents a within leaf investment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Plants generally aim for efficiency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RuBP regeneration is principally determined by light availability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Rubisco is an expensive enzyme (lots of N)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It’s costly to use water</a:t>
            </a:r>
          </a:p>
        </p:txBody>
      </p:sp>
    </p:spTree>
    <p:extLst>
      <p:ext uri="{BB962C8B-B14F-4D97-AF65-F5344CB8AC3E}">
        <p14:creationId xmlns:p14="http://schemas.microsoft.com/office/powerpoint/2010/main" val="1107019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FB876-17DE-B24C-8D52-9B07936FC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Air CO</a:t>
            </a:r>
            <a:r>
              <a:rPr lang="en-US" baseline="-25000" dirty="0"/>
              <a:t>2</a:t>
            </a:r>
            <a:r>
              <a:rPr lang="en-US" dirty="0"/>
              <a:t> enrichment (FACE) experiments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4E74E3-F7F5-0D46-BA39-FC2749EBD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97" y="1690688"/>
            <a:ext cx="5987138" cy="46858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38C417-58F1-134D-AE9A-ED7FDDC16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9415" y="2152475"/>
            <a:ext cx="4747904" cy="374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54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4762F1-43DA-C846-97D4-C655838DA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70" y="919408"/>
            <a:ext cx="6564573" cy="50866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1AB37C-3C73-EC4A-B9BA-3EF418622090}"/>
              </a:ext>
            </a:extLst>
          </p:cNvPr>
          <p:cNvSpPr txBox="1"/>
          <p:nvPr/>
        </p:nvSpPr>
        <p:spPr>
          <a:xfrm>
            <a:off x="9474653" y="6488668"/>
            <a:ext cx="271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Ainsworth and Long (2005)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736920-D004-0C4A-88DA-023243F59C16}"/>
              </a:ext>
            </a:extLst>
          </p:cNvPr>
          <p:cNvSpPr/>
          <p:nvPr/>
        </p:nvSpPr>
        <p:spPr>
          <a:xfrm>
            <a:off x="504967" y="2224585"/>
            <a:ext cx="7042245" cy="13511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09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E38A4-6B19-1642-A6F0-9ED57056A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care about plant responses to CO</a:t>
            </a:r>
            <a:r>
              <a:rPr lang="en-US" baseline="-25000" dirty="0"/>
              <a:t>2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BB117-AE29-414F-8BBD-F87258D04D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30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1A00DB-2C1B-1749-9C29-FE4C74CE5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267" y="608652"/>
            <a:ext cx="6052988" cy="46730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C61719-9F8C-9E4D-A43E-F4EEE7D3F95B}"/>
              </a:ext>
            </a:extLst>
          </p:cNvPr>
          <p:cNvSpPr txBox="1"/>
          <p:nvPr/>
        </p:nvSpPr>
        <p:spPr>
          <a:xfrm>
            <a:off x="9474653" y="6488668"/>
            <a:ext cx="271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Ainsworth and Long (2005)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302F69-E04C-CB46-874F-49ABAA2EE7C1}"/>
              </a:ext>
            </a:extLst>
          </p:cNvPr>
          <p:cNvSpPr/>
          <p:nvPr/>
        </p:nvSpPr>
        <p:spPr>
          <a:xfrm>
            <a:off x="504967" y="2565779"/>
            <a:ext cx="7042245" cy="7642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681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plant?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740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ecosystem?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980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  <a:p>
            <a:endParaRPr lang="en-US" sz="3200" dirty="0">
              <a:solidFill>
                <a:srgbClr val="FF0000"/>
              </a:solidFill>
            </a:endParaRPr>
          </a:p>
          <a:p>
            <a:r>
              <a:rPr lang="en-US" sz="3200" dirty="0">
                <a:solidFill>
                  <a:srgbClr val="FF0000"/>
                </a:solidFill>
              </a:rPr>
              <a:t>Draw a </a:t>
            </a:r>
            <a:r>
              <a:rPr lang="en-US" sz="3200">
                <a:solidFill>
                  <a:srgbClr val="FF0000"/>
                </a:solidFill>
              </a:rPr>
              <a:t>systems diagram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3645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120FE-3638-F044-8E6A-C9CB68F5B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Bazzaz</a:t>
            </a:r>
            <a:r>
              <a:rPr lang="en-US" dirty="0"/>
              <a:t> figure for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5CBC6-7501-A240-9818-FD54B0F268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584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25096E-EB35-7047-895D-A1E202C38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5" y="0"/>
            <a:ext cx="657225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9C8BB2-F22E-5D44-A808-7950853ABBEE}"/>
              </a:ext>
            </a:extLst>
          </p:cNvPr>
          <p:cNvSpPr txBox="1"/>
          <p:nvPr/>
        </p:nvSpPr>
        <p:spPr>
          <a:xfrm>
            <a:off x="10728779" y="6488668"/>
            <a:ext cx="1463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Bazzaz</a:t>
            </a:r>
            <a:r>
              <a:rPr lang="en-US" dirty="0"/>
              <a:t> (1990)</a:t>
            </a:r>
          </a:p>
        </p:txBody>
      </p:sp>
    </p:spTree>
    <p:extLst>
      <p:ext uri="{BB962C8B-B14F-4D97-AF65-F5344CB8AC3E}">
        <p14:creationId xmlns:p14="http://schemas.microsoft.com/office/powerpoint/2010/main" val="2532813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377F4F-D384-5549-88AC-9B9E83FB1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571" y="410959"/>
            <a:ext cx="7674429" cy="59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74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2E2B7B-3789-8445-BAFC-C5FF34C68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458" y="582385"/>
            <a:ext cx="7352879" cy="56932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BACC88-96B6-9C4D-B213-F97E7B0A1A4D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causes the variations in the red line?</a:t>
            </a:r>
          </a:p>
        </p:txBody>
      </p:sp>
    </p:spTree>
    <p:extLst>
      <p:ext uri="{BB962C8B-B14F-4D97-AF65-F5344CB8AC3E}">
        <p14:creationId xmlns:p14="http://schemas.microsoft.com/office/powerpoint/2010/main" val="13964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512AC4-8C64-8148-8818-7E255EA7EF7B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2899624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</p:spTree>
    <p:extLst>
      <p:ext uri="{BB962C8B-B14F-4D97-AF65-F5344CB8AC3E}">
        <p14:creationId xmlns:p14="http://schemas.microsoft.com/office/powerpoint/2010/main" val="2463646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C257-7D0A-6C42-B63D-1551B57E0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 to elevated CO</a:t>
            </a:r>
            <a:r>
              <a:rPr lang="en-US" baseline="-25000" dirty="0"/>
              <a:t>2</a:t>
            </a:r>
            <a:r>
              <a:rPr lang="en-US" dirty="0"/>
              <a:t>: the A-Ci curve</a:t>
            </a:r>
          </a:p>
        </p:txBody>
      </p:sp>
    </p:spTree>
    <p:extLst>
      <p:ext uri="{BB962C8B-B14F-4D97-AF65-F5344CB8AC3E}">
        <p14:creationId xmlns:p14="http://schemas.microsoft.com/office/powerpoint/2010/main" val="3876349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114" y="1968499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</p:spTree>
    <p:extLst>
      <p:ext uri="{BB962C8B-B14F-4D97-AF65-F5344CB8AC3E}">
        <p14:creationId xmlns:p14="http://schemas.microsoft.com/office/powerpoint/2010/main" val="2080762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CB255C33-3D71-8740-854F-25C5B909BF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2518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409</Words>
  <Application>Microsoft Macintosh PowerPoint</Application>
  <PresentationFormat>Widescreen</PresentationFormat>
  <Paragraphs>69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The curious case of plant responses to carbon dioxide</vt:lpstr>
      <vt:lpstr>Why should we care about plant responses to CO2?</vt:lpstr>
      <vt:lpstr>PowerPoint Presentation</vt:lpstr>
      <vt:lpstr>PowerPoint Presentation</vt:lpstr>
      <vt:lpstr>PowerPoint Presentation</vt:lpstr>
      <vt:lpstr>PowerPoint Presentation</vt:lpstr>
      <vt:lpstr>Short-term plant response to elevated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This response is relatively consistent across species and fairly easy to measure!</vt:lpstr>
      <vt:lpstr>PowerPoint Presentation</vt:lpstr>
      <vt:lpstr>How might the long-term response to elevated CO2 differ?</vt:lpstr>
      <vt:lpstr>How might the long-term response to elevated CO2 differ?</vt:lpstr>
      <vt:lpstr>Free Air CO2 enrichment (FACE) experiments</vt:lpstr>
      <vt:lpstr>PowerPoint Presentation</vt:lpstr>
      <vt:lpstr>PowerPoint Presentation</vt:lpstr>
      <vt:lpstr>What does this mean for the whole plant?</vt:lpstr>
      <vt:lpstr>What does this mean for the whole ecosystem?</vt:lpstr>
      <vt:lpstr>PowerPoint Presentation</vt:lpstr>
      <vt:lpstr>Bazzaz figure for discussion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Nick Smith</cp:lastModifiedBy>
  <cp:revision>37</cp:revision>
  <cp:lastPrinted>2021-03-09T14:47:22Z</cp:lastPrinted>
  <dcterms:created xsi:type="dcterms:W3CDTF">2019-02-23T15:17:21Z</dcterms:created>
  <dcterms:modified xsi:type="dcterms:W3CDTF">2023-02-27T17:53:05Z</dcterms:modified>
</cp:coreProperties>
</file>

<file path=docProps/thumbnail.jpeg>
</file>